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61" r:id="rId6"/>
    <p:sldId id="262" r:id="rId7"/>
    <p:sldId id="259" r:id="rId8"/>
    <p:sldId id="264" r:id="rId9"/>
    <p:sldId id="267" r:id="rId10"/>
    <p:sldId id="269" r:id="rId11"/>
    <p:sldId id="272" r:id="rId12"/>
    <p:sldId id="263" r:id="rId13"/>
    <p:sldId id="266" r:id="rId14"/>
    <p:sldId id="277" r:id="rId15"/>
    <p:sldId id="278" r:id="rId16"/>
    <p:sldId id="274" r:id="rId17"/>
    <p:sldId id="275" r:id="rId18"/>
    <p:sldId id="271" r:id="rId19"/>
    <p:sldId id="26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-96" y="-8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1F20F-F56C-45ED-A1E0-82A0598606B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2D8A-CB87-40BF-B3D5-275E15556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130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1F20F-F56C-45ED-A1E0-82A0598606B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2D8A-CB87-40BF-B3D5-275E15556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511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1F20F-F56C-45ED-A1E0-82A0598606B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2D8A-CB87-40BF-B3D5-275E15556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466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1F20F-F56C-45ED-A1E0-82A0598606B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2D8A-CB87-40BF-B3D5-275E15556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483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1F20F-F56C-45ED-A1E0-82A0598606B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2D8A-CB87-40BF-B3D5-275E15556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22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1F20F-F56C-45ED-A1E0-82A0598606B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2D8A-CB87-40BF-B3D5-275E15556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38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1F20F-F56C-45ED-A1E0-82A0598606B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2D8A-CB87-40BF-B3D5-275E15556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202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1F20F-F56C-45ED-A1E0-82A0598606B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2D8A-CB87-40BF-B3D5-275E15556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715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1F20F-F56C-45ED-A1E0-82A0598606B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2D8A-CB87-40BF-B3D5-275E15556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71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1F20F-F56C-45ED-A1E0-82A0598606B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2D8A-CB87-40BF-B3D5-275E15556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69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1F20F-F56C-45ED-A1E0-82A0598606B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2D8A-CB87-40BF-B3D5-275E15556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F20F-F56C-45ED-A1E0-82A0598606B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92D8A-CB87-40BF-B3D5-275E15556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39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2000">
              <a:srgbClr val="00B0F0"/>
            </a:gs>
            <a:gs pos="83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7226" y="1685108"/>
            <a:ext cx="9144000" cy="1399269"/>
          </a:xfrm>
        </p:spPr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</a:rPr>
              <a:t>Снежные забавы.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24651" y="4936627"/>
            <a:ext cx="4155621" cy="1655762"/>
          </a:xfrm>
        </p:spPr>
        <p:txBody>
          <a:bodyPr>
            <a:normAutofit/>
          </a:bodyPr>
          <a:lstStyle/>
          <a:p>
            <a:pPr algn="r"/>
            <a:r>
              <a:rPr lang="ru-RU" sz="1800" i="1" dirty="0" smtClean="0">
                <a:solidFill>
                  <a:srgbClr val="0070C0"/>
                </a:solidFill>
              </a:rPr>
              <a:t>Подготовила: </a:t>
            </a:r>
            <a:endParaRPr lang="ru-RU" sz="1800" i="1" dirty="0" smtClean="0">
              <a:solidFill>
                <a:srgbClr val="0070C0"/>
              </a:solidFill>
            </a:endParaRPr>
          </a:p>
          <a:p>
            <a:pPr algn="r"/>
            <a:r>
              <a:rPr lang="ru-RU" sz="1800" i="1" dirty="0" err="1" smtClean="0">
                <a:solidFill>
                  <a:srgbClr val="0070C0"/>
                </a:solidFill>
              </a:rPr>
              <a:t>Щаврук</a:t>
            </a:r>
            <a:r>
              <a:rPr lang="ru-RU" sz="1800" i="1" dirty="0" smtClean="0">
                <a:solidFill>
                  <a:srgbClr val="0070C0"/>
                </a:solidFill>
              </a:rPr>
              <a:t> </a:t>
            </a:r>
            <a:r>
              <a:rPr lang="ru-RU" sz="1800" i="1" dirty="0" smtClean="0">
                <a:solidFill>
                  <a:srgbClr val="0070C0"/>
                </a:solidFill>
              </a:rPr>
              <a:t>Светлана Георгиевна </a:t>
            </a:r>
          </a:p>
          <a:p>
            <a:pPr algn="r"/>
            <a:r>
              <a:rPr lang="ru-RU" sz="1800" i="1" dirty="0" smtClean="0">
                <a:solidFill>
                  <a:srgbClr val="0070C0"/>
                </a:solidFill>
              </a:rPr>
              <a:t>воспитатель высшей квалификационной категории</a:t>
            </a:r>
            <a:endParaRPr lang="ru-RU" sz="1800" i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8458" y="552567"/>
            <a:ext cx="11051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tx2"/>
                </a:solidFill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i="1" dirty="0">
                <a:solidFill>
                  <a:schemeClr val="tx2"/>
                </a:solidFill>
              </a:rPr>
              <a:t> «Детский сад № 8 города Шимановска»</a:t>
            </a:r>
            <a:endParaRPr lang="ru-RU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0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753" y="133976"/>
            <a:ext cx="9206009" cy="63176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6400" y="762099"/>
            <a:ext cx="658706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Снежная баба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i="1" dirty="0">
                <a:solidFill>
                  <a:srgbClr val="0070C0"/>
                </a:solidFill>
              </a:rPr>
              <a:t>Бродский А.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Мы снежную бабу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Слепили на славу.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На славу, на славу,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Себе на забаву.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На нас она черными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Смотрит глазами,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Как будто смеется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Двумя угольками.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Хотя и стоит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Наша баба с метлой,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Но пусть не покажется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Вам она злой.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Ведро вместо шляпы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Надели мы ей…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Со снежною бабой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Игра веселей. </a:t>
            </a:r>
          </a:p>
        </p:txBody>
      </p:sp>
    </p:spTree>
    <p:extLst>
      <p:ext uri="{BB962C8B-B14F-4D97-AF65-F5344CB8AC3E}">
        <p14:creationId xmlns:p14="http://schemas.microsoft.com/office/powerpoint/2010/main" val="420877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744" y="370202"/>
            <a:ext cx="9368932" cy="58321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0934" y="747125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Снежная баба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i="1" dirty="0">
                <a:solidFill>
                  <a:srgbClr val="0070C0"/>
                </a:solidFill>
              </a:rPr>
              <a:t>Бродский А.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Мы снежную бабу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Слепили на славу.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На славу, на славу,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Себе на забаву.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На нас она черными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Смотрит глазами,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Как будто смеется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Двумя угольками.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Хотя и стоит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Наша баба с метлой,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Но пусть не покажется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Вам она злой.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Ведро вместо шляпы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Надели мы ей…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Со снежною бабой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Игра веселей. </a:t>
            </a:r>
          </a:p>
        </p:txBody>
      </p:sp>
    </p:spTree>
    <p:extLst>
      <p:ext uri="{BB962C8B-B14F-4D97-AF65-F5344CB8AC3E}">
        <p14:creationId xmlns:p14="http://schemas.microsoft.com/office/powerpoint/2010/main" val="388832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104220"/>
            <a:ext cx="7499792" cy="667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3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733" y="468629"/>
            <a:ext cx="6265333" cy="61713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82133" y="135429"/>
            <a:ext cx="391160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На пеньке у старой ели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Зайки белые сидели.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- Чем бы нам таким заняться?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- Рассуждали грустно братцы.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- И в снежки мы поигрались,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И на горке покатались!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А давайте, может быть,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Бабу снежную лепить!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Точно! Принялись за дело,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И работа закипела!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Катят зайки впятером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Преогромный снежный ком.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Ком второй полегче был,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Третий - младший брат слепил!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Руки - две большие палки,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А прическа - из мочалки.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Нос веселый - из морковки,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Из сучков - глаза и бровки.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Рот и щеки - из рябины,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Шляпа - из большой корзины.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24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38800" y="11096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Сегодня на горке веселье и смех,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И радости нету границы.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Сегодня на землю упал первый снег -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И вся детвора веселится. </a:t>
            </a:r>
          </a:p>
          <a:p>
            <a:pPr algn="ctr"/>
            <a:r>
              <a:rPr lang="ru-RU" dirty="0">
                <a:solidFill>
                  <a:srgbClr val="0070C0"/>
                </a:solidFill>
              </a:rPr>
              <a:t>На санках, на лыжах, а кто кувырком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С горы снежным комом несется.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Мы шишки с тобой посчитаем потом,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А может, совсем не придется.</a:t>
            </a:r>
          </a:p>
          <a:p>
            <a:pPr algn="ctr"/>
            <a:r>
              <a:rPr lang="ru-RU" dirty="0">
                <a:solidFill>
                  <a:srgbClr val="0070C0"/>
                </a:solidFill>
              </a:rPr>
              <a:t>Смотри, как блестят и сверкают глаза,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Как лица сияют от счастья!..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Забыв про усталость и сон, детвора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Домой не спешит возвращаться.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46756"/>
            <a:ext cx="6070600" cy="40470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933" y="3527280"/>
            <a:ext cx="4707467" cy="315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3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1443841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Снег валится, снег валится </a:t>
            </a:r>
          </a:p>
          <a:p>
            <a:r>
              <a:rPr lang="ru-RU" dirty="0">
                <a:solidFill>
                  <a:srgbClr val="0070C0"/>
                </a:solidFill>
              </a:rPr>
              <a:t>Весело, задорно. </a:t>
            </a:r>
          </a:p>
          <a:p>
            <a:r>
              <a:rPr lang="ru-RU" dirty="0">
                <a:solidFill>
                  <a:srgbClr val="0070C0"/>
                </a:solidFill>
              </a:rPr>
              <a:t>Поскорей берите санки </a:t>
            </a:r>
          </a:p>
          <a:p>
            <a:r>
              <a:rPr lang="ru-RU" dirty="0">
                <a:solidFill>
                  <a:srgbClr val="0070C0"/>
                </a:solidFill>
              </a:rPr>
              <a:t>И бегом на горку! </a:t>
            </a:r>
          </a:p>
          <a:p>
            <a:endParaRPr lang="ru-RU" dirty="0">
              <a:solidFill>
                <a:srgbClr val="0070C0"/>
              </a:solidFill>
            </a:endParaRPr>
          </a:p>
          <a:p>
            <a:r>
              <a:rPr lang="ru-RU" dirty="0">
                <a:solidFill>
                  <a:srgbClr val="0070C0"/>
                </a:solidFill>
              </a:rPr>
              <a:t>Мы летим, летим на санках, </a:t>
            </a:r>
          </a:p>
          <a:p>
            <a:r>
              <a:rPr lang="ru-RU" dirty="0">
                <a:solidFill>
                  <a:srgbClr val="0070C0"/>
                </a:solidFill>
              </a:rPr>
              <a:t>Не догонит ветер. </a:t>
            </a:r>
          </a:p>
          <a:p>
            <a:r>
              <a:rPr lang="ru-RU" dirty="0">
                <a:solidFill>
                  <a:srgbClr val="0070C0"/>
                </a:solidFill>
              </a:rPr>
              <a:t>На раскате — санки на бок, </a:t>
            </a:r>
          </a:p>
          <a:p>
            <a:r>
              <a:rPr lang="ru-RU" dirty="0">
                <a:solidFill>
                  <a:srgbClr val="0070C0"/>
                </a:solidFill>
              </a:rPr>
              <a:t>Ну, а мы — в кювете. </a:t>
            </a:r>
          </a:p>
          <a:p>
            <a:endParaRPr lang="ru-RU" dirty="0">
              <a:solidFill>
                <a:srgbClr val="0070C0"/>
              </a:solidFill>
            </a:endParaRPr>
          </a:p>
          <a:p>
            <a:r>
              <a:rPr lang="ru-RU" dirty="0">
                <a:solidFill>
                  <a:srgbClr val="0070C0"/>
                </a:solidFill>
              </a:rPr>
              <a:t>Ой, как весело кататься </a:t>
            </a:r>
          </a:p>
          <a:p>
            <a:r>
              <a:rPr lang="ru-RU" dirty="0">
                <a:solidFill>
                  <a:srgbClr val="0070C0"/>
                </a:solidFill>
              </a:rPr>
              <a:t>Ребятне проворной! </a:t>
            </a:r>
          </a:p>
          <a:p>
            <a:r>
              <a:rPr lang="ru-RU" dirty="0">
                <a:solidFill>
                  <a:srgbClr val="0070C0"/>
                </a:solidFill>
              </a:rPr>
              <a:t>Пусть погуще снег валится, — </a:t>
            </a:r>
          </a:p>
          <a:p>
            <a:r>
              <a:rPr lang="ru-RU" dirty="0">
                <a:solidFill>
                  <a:srgbClr val="0070C0"/>
                </a:solidFill>
              </a:rPr>
              <a:t>Круче будут горки!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712" y="550068"/>
            <a:ext cx="3838575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6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77315" y="303187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Зимние забавы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i="1" dirty="0">
                <a:solidFill>
                  <a:srgbClr val="0070C0"/>
                </a:solidFill>
              </a:rPr>
              <a:t>(Татьяна </a:t>
            </a:r>
            <a:r>
              <a:rPr lang="ru-RU" i="1" dirty="0" err="1">
                <a:solidFill>
                  <a:srgbClr val="0070C0"/>
                </a:solidFill>
              </a:rPr>
              <a:t>Гусарова</a:t>
            </a:r>
            <a:r>
              <a:rPr lang="ru-RU" i="1" dirty="0">
                <a:solidFill>
                  <a:srgbClr val="0070C0"/>
                </a:solidFill>
              </a:rPr>
              <a:t>)</a:t>
            </a:r>
            <a:endParaRPr lang="ru-RU" dirty="0">
              <a:solidFill>
                <a:srgbClr val="0070C0"/>
              </a:solidFill>
            </a:endParaRPr>
          </a:p>
          <a:p>
            <a:r>
              <a:rPr lang="ru-RU" dirty="0">
                <a:solidFill>
                  <a:srgbClr val="0070C0"/>
                </a:solidFill>
              </a:rPr>
              <a:t>Саньке – санки, Лизе – лыжи,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Кольке — клюшки и коньки.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Наступили для детишек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Благодатные деньки.</a:t>
            </a:r>
          </a:p>
          <a:p>
            <a:r>
              <a:rPr lang="ru-RU" dirty="0">
                <a:solidFill>
                  <a:srgbClr val="0070C0"/>
                </a:solidFill>
              </a:rPr>
              <a:t>Снег в лесу и на аллеях,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И река покрылась льдом.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Одевайтесь потеплее-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И на улицу бегом!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37" y="234901"/>
            <a:ext cx="4200525" cy="5238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582" y="3372882"/>
            <a:ext cx="6109981" cy="33327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080" y="717936"/>
            <a:ext cx="3476666" cy="244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9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6349" y="1589208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Как на горке, на горе 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i="1" dirty="0">
                <a:solidFill>
                  <a:srgbClr val="0070C0"/>
                </a:solidFill>
              </a:rPr>
              <a:t>(А. Прокофьев)</a:t>
            </a:r>
            <a:endParaRPr lang="ru-RU" dirty="0">
              <a:solidFill>
                <a:srgbClr val="0070C0"/>
              </a:solidFill>
            </a:endParaRPr>
          </a:p>
          <a:p>
            <a:r>
              <a:rPr lang="ru-RU" dirty="0">
                <a:solidFill>
                  <a:srgbClr val="0070C0"/>
                </a:solidFill>
              </a:rPr>
              <a:t>Как на горке, на горе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На широком на дворе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Кто на санках,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Кто на лыжах,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Кто повыше,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Кто пониже,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Кто </a:t>
            </a:r>
            <a:r>
              <a:rPr lang="ru-RU" dirty="0" err="1">
                <a:solidFill>
                  <a:srgbClr val="0070C0"/>
                </a:solidFill>
              </a:rPr>
              <a:t>потише</a:t>
            </a:r>
            <a:r>
              <a:rPr lang="ru-RU" dirty="0">
                <a:solidFill>
                  <a:srgbClr val="0070C0"/>
                </a:solidFill>
              </a:rPr>
              <a:t>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Кто с разбегу,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Кто по льду,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Кто по снегу.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С горки — ух,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На горку — ух,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Бух!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Захватывает дух!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691" y="2541514"/>
            <a:ext cx="5785282" cy="38414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816" y="407324"/>
            <a:ext cx="5358014" cy="35720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352" y="4177511"/>
            <a:ext cx="3626148" cy="242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1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-14288"/>
            <a:ext cx="8001000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4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138112"/>
            <a:ext cx="6667500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8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2000">
              <a:schemeClr val="accent1">
                <a:lumMod val="60000"/>
                <a:lumOff val="40000"/>
              </a:schemeClr>
            </a:gs>
            <a:gs pos="83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387" y="660823"/>
            <a:ext cx="7879080" cy="59093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690456"/>
            <a:ext cx="406400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Зимние игры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Холодно, морозно нынче во дворе,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Так всегда бывает зимою в декабре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Что же детям делать</a:t>
            </a:r>
            <a:r>
              <a:rPr lang="ru-RU" dirty="0" smtClean="0">
                <a:solidFill>
                  <a:srgbClr val="0070C0"/>
                </a:solidFill>
              </a:rPr>
              <a:t>,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</a:rPr>
              <a:t>как же им гулять?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Просто надо в игры зимние играть!</a:t>
            </a:r>
          </a:p>
          <a:p>
            <a:r>
              <a:rPr lang="ru-RU" dirty="0">
                <a:solidFill>
                  <a:srgbClr val="0070C0"/>
                </a:solidFill>
              </a:rPr>
              <a:t>Мы построим крепость</a:t>
            </a:r>
            <a:r>
              <a:rPr lang="ru-RU" dirty="0" smtClean="0">
                <a:solidFill>
                  <a:srgbClr val="0070C0"/>
                </a:solidFill>
              </a:rPr>
              <a:t>,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</a:rPr>
              <a:t>слепим мы снежки,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Принесем из дома с лопатками мешки,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Мы туннель построим, </a:t>
            </a:r>
            <a:endParaRPr lang="ru-RU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 Горку </a:t>
            </a:r>
            <a:r>
              <a:rPr lang="ru-RU" dirty="0">
                <a:solidFill>
                  <a:srgbClr val="0070C0"/>
                </a:solidFill>
              </a:rPr>
              <a:t>изо льда,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И не помешают даже холода!</a:t>
            </a:r>
          </a:p>
          <a:p>
            <a:r>
              <a:rPr lang="ru-RU" dirty="0">
                <a:solidFill>
                  <a:srgbClr val="0070C0"/>
                </a:solidFill>
              </a:rPr>
              <a:t>А еще есть санки, лыжи и коньки,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И на нашей елке </a:t>
            </a:r>
            <a:r>
              <a:rPr lang="ru-RU" dirty="0" smtClean="0">
                <a:solidFill>
                  <a:srgbClr val="0070C0"/>
                </a:solidFill>
              </a:rPr>
              <a:t>—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 Шары </a:t>
            </a:r>
            <a:r>
              <a:rPr lang="ru-RU" dirty="0">
                <a:solidFill>
                  <a:srgbClr val="0070C0"/>
                </a:solidFill>
              </a:rPr>
              <a:t>и огоньки,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Холодно, морозно нынче во дворе,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Но не помешает это детворе!</a:t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  <a:p>
            <a:r>
              <a:rPr lang="ru-RU" dirty="0">
                <a:solidFill>
                  <a:srgbClr val="000000"/>
                </a:solidFill>
              </a:rPr>
              <a:t/>
            </a:r>
            <a:br>
              <a:rPr lang="ru-RU" dirty="0">
                <a:solidFill>
                  <a:srgbClr val="000000"/>
                </a:solidFill>
              </a:rPr>
            </a:br>
            <a:r>
              <a:rPr lang="ru-RU" dirty="0">
                <a:solidFill>
                  <a:srgbClr val="000000"/>
                </a:solidFill>
              </a:rPr>
              <a:t/>
            </a:r>
            <a:br>
              <a:rPr lang="ru-RU" dirty="0">
                <a:solidFill>
                  <a:srgbClr val="000000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667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2000">
              <a:schemeClr val="accent1">
                <a:lumMod val="60000"/>
                <a:lumOff val="40000"/>
              </a:schemeClr>
            </a:gs>
            <a:gs pos="83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291223"/>
            <a:ext cx="7958038" cy="62958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9466" y="1730985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Пришла холодная зима,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Укрыла снегом все дома.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А мы оденемся теплей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И побежим играть скорей.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На санках покатаемся,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В сугробах покопаемся.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Как здорово играть зимой,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Совсем не хочется домой.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32" y="129708"/>
            <a:ext cx="9444567" cy="670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4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217932"/>
            <a:ext cx="8824010" cy="66400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710266" y="116204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Завалило снегом город,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Иней кружевом повис…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От крылечка до забора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Расчищает снег Борис. </a:t>
            </a:r>
          </a:p>
          <a:p>
            <a:pPr algn="ctr"/>
            <a:r>
              <a:rPr lang="ru-RU" dirty="0">
                <a:solidFill>
                  <a:srgbClr val="0070C0"/>
                </a:solidFill>
              </a:rPr>
              <a:t>А с лопатою в руках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Рядом с ним Маринка.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Жар пылает на щеках –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Все длинней тропинка. </a:t>
            </a:r>
          </a:p>
          <a:p>
            <a:pPr algn="ctr"/>
            <a:r>
              <a:rPr lang="ru-RU" dirty="0">
                <a:solidFill>
                  <a:srgbClr val="0070C0"/>
                </a:solidFill>
              </a:rPr>
              <a:t>И не холодно ушам,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Как мороз не злится,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Если только малышам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Хочется трудиться. </a:t>
            </a:r>
          </a:p>
        </p:txBody>
      </p:sp>
    </p:spTree>
    <p:extLst>
      <p:ext uri="{BB962C8B-B14F-4D97-AF65-F5344CB8AC3E}">
        <p14:creationId xmlns:p14="http://schemas.microsoft.com/office/powerpoint/2010/main" val="115865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936" y="469900"/>
            <a:ext cx="9134764" cy="62801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3903" y="1162883"/>
            <a:ext cx="296333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Хитрые санки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i="1" dirty="0">
                <a:solidFill>
                  <a:srgbClr val="0070C0"/>
                </a:solidFill>
              </a:rPr>
              <a:t>(И. </a:t>
            </a:r>
            <a:r>
              <a:rPr lang="ru-RU" i="1" dirty="0" err="1">
                <a:solidFill>
                  <a:srgbClr val="0070C0"/>
                </a:solidFill>
              </a:rPr>
              <a:t>Бурсов</a:t>
            </a:r>
            <a:r>
              <a:rPr lang="ru-RU" i="1" dirty="0">
                <a:solidFill>
                  <a:srgbClr val="0070C0"/>
                </a:solidFill>
              </a:rPr>
              <a:t>)</a:t>
            </a:r>
            <a:endParaRPr lang="ru-RU" dirty="0">
              <a:solidFill>
                <a:srgbClr val="0070C0"/>
              </a:solidFill>
            </a:endParaRPr>
          </a:p>
          <a:p>
            <a:r>
              <a:rPr lang="ru-RU" dirty="0">
                <a:solidFill>
                  <a:srgbClr val="0070C0"/>
                </a:solidFill>
              </a:rPr>
              <a:t>Мои санки едут сами,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Без мотора, без коня,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То и дело мои санки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Убегают от меня.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Не успею сесть верхом,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Санки — с места и бегом…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Мои санки едут сами,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Вез мотора, без коня.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А под горкой мои санки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За сугробом ждут меня.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Непослушным, скучно им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Подниматься вверх одним.</a:t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08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199" y="162052"/>
            <a:ext cx="8679209" cy="660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133" y="670010"/>
            <a:ext cx="8178800" cy="54900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4067" y="1583541"/>
            <a:ext cx="37422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Снеговики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В белых шапках, в белых шалях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И деревья, и кусты,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Вся земля под одеялом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Белоснежной красоты.</a:t>
            </a:r>
          </a:p>
          <a:p>
            <a:r>
              <a:rPr lang="ru-RU" dirty="0">
                <a:solidFill>
                  <a:srgbClr val="0070C0"/>
                </a:solidFill>
              </a:rPr>
              <a:t>Вырастают, как солдаты,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Во дворах снеговики.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Доставайте-ка, ребята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Санки, лыжи и коньки.</a:t>
            </a:r>
          </a:p>
          <a:p>
            <a:r>
              <a:rPr lang="ru-RU" dirty="0">
                <a:solidFill>
                  <a:srgbClr val="000000"/>
                </a:solidFill>
              </a:rPr>
              <a:t/>
            </a:r>
            <a:br>
              <a:rPr lang="ru-RU" dirty="0">
                <a:solidFill>
                  <a:srgbClr val="000000"/>
                </a:solidFill>
              </a:rPr>
            </a:br>
            <a:r>
              <a:rPr lang="ru-RU" dirty="0">
                <a:solidFill>
                  <a:srgbClr val="000000"/>
                </a:solidFill>
              </a:rPr>
              <a:t/>
            </a:r>
            <a:br>
              <a:rPr lang="ru-RU" dirty="0">
                <a:solidFill>
                  <a:srgbClr val="000000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337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846" y="2998119"/>
            <a:ext cx="7289080" cy="35169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97000" y="525470"/>
            <a:ext cx="607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Зимушка-зима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Ах ты, зимушка-зима, русская красавица,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Приходи скорее к нам, ведь нам очень нравиться: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Бегать, кувыркаться, на коньках кататься,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Бабу снежную лепить и на лыжах походить,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А ещё, чтоб Дед Мороз всем подарки нам принёс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54" y="2625477"/>
            <a:ext cx="4282346" cy="33499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004" y="266152"/>
            <a:ext cx="3103858" cy="240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125</Words>
  <Application>Microsoft Office PowerPoint</Application>
  <PresentationFormat>Произвольный</PresentationFormat>
  <Paragraphs>49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Снежные забавы.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Снежные забавы.</dc:title>
  <dc:creator>Сергий</dc:creator>
  <cp:lastModifiedBy>User</cp:lastModifiedBy>
  <cp:revision>17</cp:revision>
  <dcterms:created xsi:type="dcterms:W3CDTF">2016-11-04T00:02:55Z</dcterms:created>
  <dcterms:modified xsi:type="dcterms:W3CDTF">2016-12-05T07:01:48Z</dcterms:modified>
</cp:coreProperties>
</file>